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C"/>
    <a:srgbClr val="6EBD40"/>
    <a:srgbClr val="F4F4F4"/>
    <a:srgbClr val="E87F2B"/>
    <a:srgbClr val="52B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8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Marieke Aling" userId="2b378585e2a1844a" providerId="LiveId" clId="{0D717D9D-D058-4ACB-9A50-059BA4DD6EE4}"/>
    <pc:docChg chg="undo custSel modSld">
      <pc:chgData name="Anne-Marieke Aling" userId="2b378585e2a1844a" providerId="LiveId" clId="{0D717D9D-D058-4ACB-9A50-059BA4DD6EE4}" dt="2026-08-22T11:59:44.294" v="439" actId="22"/>
      <pc:docMkLst>
        <pc:docMk/>
      </pc:docMkLst>
      <pc:sldChg chg="addSp delSp modSp mod">
        <pc:chgData name="Anne-Marieke Aling" userId="2b378585e2a1844a" providerId="LiveId" clId="{0D717D9D-D058-4ACB-9A50-059BA4DD6EE4}" dt="2026-08-22T11:59:36.789" v="437" actId="14100"/>
        <pc:sldMkLst>
          <pc:docMk/>
          <pc:sldMk cId="4059039465" sldId="256"/>
        </pc:sldMkLst>
        <pc:spChg chg="mod">
          <ac:chgData name="Anne-Marieke Aling" userId="2b378585e2a1844a" providerId="LiveId" clId="{0D717D9D-D058-4ACB-9A50-059BA4DD6EE4}" dt="2026-08-18T10:28:20.796" v="1" actId="20577"/>
          <ac:spMkLst>
            <pc:docMk/>
            <pc:sldMk cId="4059039465" sldId="256"/>
            <ac:spMk id="5" creationId="{5135C556-4CE2-F754-5B5C-9B7C964411F8}"/>
          </ac:spMkLst>
        </pc:spChg>
        <pc:spChg chg="mod">
          <ac:chgData name="Anne-Marieke Aling" userId="2b378585e2a1844a" providerId="LiveId" clId="{0D717D9D-D058-4ACB-9A50-059BA4DD6EE4}" dt="2026-08-18T10:28:33.806" v="2"/>
          <ac:spMkLst>
            <pc:docMk/>
            <pc:sldMk cId="4059039465" sldId="256"/>
            <ac:spMk id="20" creationId="{E8577413-0171-1240-375D-87B5A6E0721E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78" creationId="{85111109-437E-3D18-C5AC-350EC876637F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79" creationId="{FCE89B4F-F3C5-54CC-2DC3-36AA616A51DA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0" creationId="{EC8FBA68-477E-38B6-E250-741AA8A70A5C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1" creationId="{DF699C76-59D5-BDD7-EB96-9FFB9FBE01E2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2" creationId="{D3F76770-2015-AFFD-AF61-72EB043DE69B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3" creationId="{2976E5C6-6826-1DB7-DACD-D5C35A9219A6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4" creationId="{5552BD51-51DF-8D2F-2684-EAF336BD1D72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5" creationId="{EA55F078-EE5F-DC03-1175-EAA33A75D8F8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6" creationId="{7C50CEFC-3941-EA80-FFB2-8E6A49148336}"/>
          </ac:spMkLst>
        </pc:spChg>
        <pc:spChg chg="mod">
          <ac:chgData name="Anne-Marieke Aling" userId="2b378585e2a1844a" providerId="LiveId" clId="{0D717D9D-D058-4ACB-9A50-059BA4DD6EE4}" dt="2026-08-18T11:48:05.754" v="283"/>
          <ac:spMkLst>
            <pc:docMk/>
            <pc:sldMk cId="4059039465" sldId="256"/>
            <ac:spMk id="87" creationId="{8C41514B-A20D-B0D0-F744-6C3FB4CC289A}"/>
          </ac:spMkLst>
        </pc:spChg>
        <pc:picChg chg="mod">
          <ac:chgData name="Anne-Marieke Aling" userId="2b378585e2a1844a" providerId="LiveId" clId="{0D717D9D-D058-4ACB-9A50-059BA4DD6EE4}" dt="2026-08-22T11:59:36.789" v="437" actId="14100"/>
          <ac:picMkLst>
            <pc:docMk/>
            <pc:sldMk cId="4059039465" sldId="256"/>
            <ac:picMk id="4" creationId="{C746BCDB-0AEF-08CE-4DB0-C670DF6A7C57}"/>
          </ac:picMkLst>
        </pc:picChg>
      </pc:sldChg>
      <pc:sldChg chg="addSp delSp modSp mod modAnim">
        <pc:chgData name="Anne-Marieke Aling" userId="2b378585e2a1844a" providerId="LiveId" clId="{0D717D9D-D058-4ACB-9A50-059BA4DD6EE4}" dt="2026-08-22T11:59:44.294" v="439" actId="22"/>
        <pc:sldMkLst>
          <pc:docMk/>
          <pc:sldMk cId="2827177749" sldId="257"/>
        </pc:sldMkLst>
        <pc:spChg chg="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6" creationId="{E0901E07-6EC7-C581-A4C6-CD54C8CF3338}"/>
          </ac:spMkLst>
        </pc:spChg>
        <pc:spChg chg="add mod">
          <ac:chgData name="Anne-Marieke Aling" userId="2b378585e2a1844a" providerId="LiveId" clId="{0D717D9D-D058-4ACB-9A50-059BA4DD6EE4}" dt="2026-08-18T11:48:21.762" v="284" actId="113"/>
          <ac:spMkLst>
            <pc:docMk/>
            <pc:sldMk cId="2827177749" sldId="257"/>
            <ac:spMk id="10" creationId="{671A2CE6-A770-DC3A-6477-715C0B148076}"/>
          </ac:spMkLst>
        </pc:spChg>
        <pc:spChg chg="add mod">
          <ac:chgData name="Anne-Marieke Aling" userId="2b378585e2a1844a" providerId="LiveId" clId="{0D717D9D-D058-4ACB-9A50-059BA4DD6EE4}" dt="2026-08-18T11:29:41.779" v="227"/>
          <ac:spMkLst>
            <pc:docMk/>
            <pc:sldMk cId="2827177749" sldId="257"/>
            <ac:spMk id="12" creationId="{AA9F8DB8-B3F7-BD36-732B-871B8502638A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13" creationId="{E602CF65-792D-B0D7-3B87-E81012B3A2B2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14" creationId="{F9599345-8AD6-42E0-C873-727681E62BAB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15" creationId="{B20B56A3-C3CD-AAD7-64D8-91609F53D598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16" creationId="{2212FFB9-4906-0F43-2443-1D60BABBDDCE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18" creationId="{7B91D412-104E-CA73-5B2B-272AF843AAD1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19" creationId="{469FA0FB-FA9A-B95C-836D-B136659EE4EF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21" creationId="{02890000-E4BC-4735-7E30-8A337053C609}"/>
          </ac:spMkLst>
        </pc:spChg>
        <pc:spChg chg="add 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22" creationId="{859435D7-811F-A5E2-12FC-2BBB85FC935F}"/>
          </ac:spMkLst>
        </pc:spChg>
        <pc:spChg chg="mod">
          <ac:chgData name="Anne-Marieke Aling" userId="2b378585e2a1844a" providerId="LiveId" clId="{0D717D9D-D058-4ACB-9A50-059BA4DD6EE4}" dt="2026-08-18T12:11:29.990" v="425" actId="1076"/>
          <ac:spMkLst>
            <pc:docMk/>
            <pc:sldMk cId="2827177749" sldId="257"/>
            <ac:spMk id="27" creationId="{7C28A426-2124-29F8-B7E5-69D4A93C5CFE}"/>
          </ac:spMkLst>
        </pc:spChg>
        <pc:spChg chg="mod topLvl">
          <ac:chgData name="Anne-Marieke Aling" userId="2b378585e2a1844a" providerId="LiveId" clId="{0D717D9D-D058-4ACB-9A50-059BA4DD6EE4}" dt="2026-08-18T12:10:53.774" v="422" actId="1036"/>
          <ac:spMkLst>
            <pc:docMk/>
            <pc:sldMk cId="2827177749" sldId="257"/>
            <ac:spMk id="41" creationId="{1CD96D8B-DE5C-74A5-62E8-40FEEC7A2C4D}"/>
          </ac:spMkLst>
        </pc:spChg>
        <pc:spChg chg="mod topLvl">
          <ac:chgData name="Anne-Marieke Aling" userId="2b378585e2a1844a" providerId="LiveId" clId="{0D717D9D-D058-4ACB-9A50-059BA4DD6EE4}" dt="2026-08-18T12:12:32.708" v="431" actId="1076"/>
          <ac:spMkLst>
            <pc:docMk/>
            <pc:sldMk cId="2827177749" sldId="257"/>
            <ac:spMk id="51" creationId="{6F8E6B3D-D85E-7DB6-19FA-72EA8C728DB0}"/>
          </ac:spMkLst>
        </pc:spChg>
        <pc:spChg chg="mod">
          <ac:chgData name="Anne-Marieke Aling" userId="2b378585e2a1844a" providerId="LiveId" clId="{0D717D9D-D058-4ACB-9A50-059BA4DD6EE4}" dt="2026-08-18T12:12:28.902" v="430" actId="1076"/>
          <ac:spMkLst>
            <pc:docMk/>
            <pc:sldMk cId="2827177749" sldId="257"/>
            <ac:spMk id="55" creationId="{7969F647-1E07-797B-C2DF-0195E1C60FA3}"/>
          </ac:spMkLst>
        </pc:spChg>
        <pc:spChg chg="mod">
          <ac:chgData name="Anne-Marieke Aling" userId="2b378585e2a1844a" providerId="LiveId" clId="{0D717D9D-D058-4ACB-9A50-059BA4DD6EE4}" dt="2026-08-18T12:10:27.710" v="400" actId="1076"/>
          <ac:spMkLst>
            <pc:docMk/>
            <pc:sldMk cId="2827177749" sldId="257"/>
            <ac:spMk id="59" creationId="{9C7F0042-7156-C1EA-B634-EFAF8B9E0A59}"/>
          </ac:spMkLst>
        </pc:spChg>
        <pc:spChg chg="mod">
          <ac:chgData name="Anne-Marieke Aling" userId="2b378585e2a1844a" providerId="LiveId" clId="{0D717D9D-D058-4ACB-9A50-059BA4DD6EE4}" dt="2026-08-18T12:12:00.387" v="427" actId="1076"/>
          <ac:spMkLst>
            <pc:docMk/>
            <pc:sldMk cId="2827177749" sldId="257"/>
            <ac:spMk id="63" creationId="{537EA936-E218-44A8-CF45-95A2351D21D8}"/>
          </ac:spMkLst>
        </pc:spChg>
        <pc:spChg chg="mod">
          <ac:chgData name="Anne-Marieke Aling" userId="2b378585e2a1844a" providerId="LiveId" clId="{0D717D9D-D058-4ACB-9A50-059BA4DD6EE4}" dt="2026-08-18T12:12:39.278" v="432" actId="1076"/>
          <ac:spMkLst>
            <pc:docMk/>
            <pc:sldMk cId="2827177749" sldId="257"/>
            <ac:spMk id="67" creationId="{67E56083-BC9E-7457-C810-9756A657E8CD}"/>
          </ac:spMkLst>
        </pc:spChg>
        <pc:spChg chg="mod">
          <ac:chgData name="Anne-Marieke Aling" userId="2b378585e2a1844a" providerId="LiveId" clId="{0D717D9D-D058-4ACB-9A50-059BA4DD6EE4}" dt="2026-08-18T12:12:21.302" v="429" actId="1076"/>
          <ac:spMkLst>
            <pc:docMk/>
            <pc:sldMk cId="2827177749" sldId="257"/>
            <ac:spMk id="71" creationId="{E1EF4867-4823-07D0-C974-A4CB6F1D98EA}"/>
          </ac:spMkLst>
        </pc:spChg>
        <pc:spChg chg="mod">
          <ac:chgData name="Anne-Marieke Aling" userId="2b378585e2a1844a" providerId="LiveId" clId="{0D717D9D-D058-4ACB-9A50-059BA4DD6EE4}" dt="2026-08-18T12:12:51.656" v="434" actId="1076"/>
          <ac:spMkLst>
            <pc:docMk/>
            <pc:sldMk cId="2827177749" sldId="257"/>
            <ac:spMk id="75" creationId="{41081661-32A2-9B56-12BA-7841F3E42ACD}"/>
          </ac:spMkLst>
        </pc:spChg>
        <pc:grpChg chg="add mod">
          <ac:chgData name="Anne-Marieke Aling" userId="2b378585e2a1844a" providerId="LiveId" clId="{0D717D9D-D058-4ACB-9A50-059BA4DD6EE4}" dt="2026-08-18T12:10:53.774" v="422" actId="1036"/>
          <ac:grpSpMkLst>
            <pc:docMk/>
            <pc:sldMk cId="2827177749" sldId="257"/>
            <ac:grpSpMk id="47" creationId="{E3F3F879-FF15-00D5-E1D8-763865182275}"/>
          </ac:grpSpMkLst>
        </pc:grpChg>
        <pc:grpChg chg="add mod">
          <ac:chgData name="Anne-Marieke Aling" userId="2b378585e2a1844a" providerId="LiveId" clId="{0D717D9D-D058-4ACB-9A50-059BA4DD6EE4}" dt="2026-08-18T12:12:32.708" v="431" actId="1076"/>
          <ac:grpSpMkLst>
            <pc:docMk/>
            <pc:sldMk cId="2827177749" sldId="257"/>
            <ac:grpSpMk id="53" creationId="{85AD9B7F-BD74-2C14-A35D-AC28E36DD808}"/>
          </ac:grpSpMkLst>
        </pc:grpChg>
        <pc:grpChg chg="add mod">
          <ac:chgData name="Anne-Marieke Aling" userId="2b378585e2a1844a" providerId="LiveId" clId="{0D717D9D-D058-4ACB-9A50-059BA4DD6EE4}" dt="2026-08-18T12:12:28.902" v="430" actId="1076"/>
          <ac:grpSpMkLst>
            <pc:docMk/>
            <pc:sldMk cId="2827177749" sldId="257"/>
            <ac:grpSpMk id="54" creationId="{BC495541-75F5-95EE-A6CF-55E00CF9EE4C}"/>
          </ac:grpSpMkLst>
        </pc:grpChg>
        <pc:grpChg chg="add mod">
          <ac:chgData name="Anne-Marieke Aling" userId="2b378585e2a1844a" providerId="LiveId" clId="{0D717D9D-D058-4ACB-9A50-059BA4DD6EE4}" dt="2026-08-18T12:10:27.710" v="400" actId="1076"/>
          <ac:grpSpMkLst>
            <pc:docMk/>
            <pc:sldMk cId="2827177749" sldId="257"/>
            <ac:grpSpMk id="58" creationId="{A23939B3-FD5B-E937-93A7-D2B057C42CE4}"/>
          </ac:grpSpMkLst>
        </pc:grpChg>
        <pc:grpChg chg="add mod">
          <ac:chgData name="Anne-Marieke Aling" userId="2b378585e2a1844a" providerId="LiveId" clId="{0D717D9D-D058-4ACB-9A50-059BA4DD6EE4}" dt="2026-08-18T12:12:00.387" v="427" actId="1076"/>
          <ac:grpSpMkLst>
            <pc:docMk/>
            <pc:sldMk cId="2827177749" sldId="257"/>
            <ac:grpSpMk id="62" creationId="{E67DD765-660E-16A4-CFE6-026E554BF473}"/>
          </ac:grpSpMkLst>
        </pc:grpChg>
        <pc:grpChg chg="add mod">
          <ac:chgData name="Anne-Marieke Aling" userId="2b378585e2a1844a" providerId="LiveId" clId="{0D717D9D-D058-4ACB-9A50-059BA4DD6EE4}" dt="2026-08-18T12:12:39.278" v="432" actId="1076"/>
          <ac:grpSpMkLst>
            <pc:docMk/>
            <pc:sldMk cId="2827177749" sldId="257"/>
            <ac:grpSpMk id="66" creationId="{7B73ABD9-3A17-3C13-8FEF-A404316B1BB3}"/>
          </ac:grpSpMkLst>
        </pc:grpChg>
        <pc:grpChg chg="add mod">
          <ac:chgData name="Anne-Marieke Aling" userId="2b378585e2a1844a" providerId="LiveId" clId="{0D717D9D-D058-4ACB-9A50-059BA4DD6EE4}" dt="2026-08-18T12:12:21.302" v="429" actId="1076"/>
          <ac:grpSpMkLst>
            <pc:docMk/>
            <pc:sldMk cId="2827177749" sldId="257"/>
            <ac:grpSpMk id="70" creationId="{3663D849-0951-98E1-B5F3-DF8B974DED61}"/>
          </ac:grpSpMkLst>
        </pc:grpChg>
        <pc:grpChg chg="add mod">
          <ac:chgData name="Anne-Marieke Aling" userId="2b378585e2a1844a" providerId="LiveId" clId="{0D717D9D-D058-4ACB-9A50-059BA4DD6EE4}" dt="2026-08-18T12:12:51.656" v="434" actId="1076"/>
          <ac:grpSpMkLst>
            <pc:docMk/>
            <pc:sldMk cId="2827177749" sldId="257"/>
            <ac:grpSpMk id="74" creationId="{AAF10C2A-1B1A-47E1-2285-0334DE6247F8}"/>
          </ac:grpSpMkLst>
        </pc:grpChg>
        <pc:picChg chg="add">
          <ac:chgData name="Anne-Marieke Aling" userId="2b378585e2a1844a" providerId="LiveId" clId="{0D717D9D-D058-4ACB-9A50-059BA4DD6EE4}" dt="2026-08-22T11:59:44.294" v="439" actId="22"/>
          <ac:picMkLst>
            <pc:docMk/>
            <pc:sldMk cId="2827177749" sldId="257"/>
            <ac:picMk id="3" creationId="{03AAA62C-8D3A-5BAF-C37B-E19D02CCABB8}"/>
          </ac:picMkLst>
        </pc:picChg>
        <pc:picChg chg="del">
          <ac:chgData name="Anne-Marieke Aling" userId="2b378585e2a1844a" providerId="LiveId" clId="{0D717D9D-D058-4ACB-9A50-059BA4DD6EE4}" dt="2026-08-22T11:59:42.969" v="438" actId="478"/>
          <ac:picMkLst>
            <pc:docMk/>
            <pc:sldMk cId="2827177749" sldId="257"/>
            <ac:picMk id="4" creationId="{82D1CDB1-73C1-AD48-5132-F72098DEBDA9}"/>
          </ac:picMkLst>
        </pc:picChg>
        <pc:picChg chg="mod">
          <ac:chgData name="Anne-Marieke Aling" userId="2b378585e2a1844a" providerId="LiveId" clId="{0D717D9D-D058-4ACB-9A50-059BA4DD6EE4}" dt="2026-08-18T11:46:24.163" v="271" actId="14100"/>
          <ac:picMkLst>
            <pc:docMk/>
            <pc:sldMk cId="2827177749" sldId="257"/>
            <ac:picMk id="29" creationId="{02C2501C-4579-B34B-9DE5-18353076522D}"/>
          </ac:picMkLst>
        </pc:picChg>
        <pc:picChg chg="mod">
          <ac:chgData name="Anne-Marieke Aling" userId="2b378585e2a1844a" providerId="LiveId" clId="{0D717D9D-D058-4ACB-9A50-059BA4DD6EE4}" dt="2026-08-18T11:40:51.654" v="262" actId="14100"/>
          <ac:picMkLst>
            <pc:docMk/>
            <pc:sldMk cId="2827177749" sldId="257"/>
            <ac:picMk id="30" creationId="{22D7F28B-7350-738D-D823-4CDF26F2CB05}"/>
          </ac:picMkLst>
        </pc:picChg>
        <pc:picChg chg="add mod">
          <ac:chgData name="Anne-Marieke Aling" userId="2b378585e2a1844a" providerId="LiveId" clId="{0D717D9D-D058-4ACB-9A50-059BA4DD6EE4}" dt="2026-08-18T11:40:24.089" v="248" actId="1366"/>
          <ac:picMkLst>
            <pc:docMk/>
            <pc:sldMk cId="2827177749" sldId="257"/>
            <ac:picMk id="35" creationId="{A2CAAF3A-2A9C-2B34-E8A9-142DBE091D7D}"/>
          </ac:picMkLst>
        </pc:picChg>
        <pc:picChg chg="add mod">
          <ac:chgData name="Anne-Marieke Aling" userId="2b378585e2a1844a" providerId="LiveId" clId="{0D717D9D-D058-4ACB-9A50-059BA4DD6EE4}" dt="2026-08-18T11:46:50.268" v="278" actId="1366"/>
          <ac:picMkLst>
            <pc:docMk/>
            <pc:sldMk cId="2827177749" sldId="257"/>
            <ac:picMk id="37" creationId="{CF0BA72A-3D40-BA3D-DD1B-6C9F1ED193C2}"/>
          </ac:picMkLst>
        </pc:picChg>
        <pc:picChg chg="mod topLvl">
          <ac:chgData name="Anne-Marieke Aling" userId="2b378585e2a1844a" providerId="LiveId" clId="{0D717D9D-D058-4ACB-9A50-059BA4DD6EE4}" dt="2026-08-18T12:10:53.774" v="422" actId="1036"/>
          <ac:picMkLst>
            <pc:docMk/>
            <pc:sldMk cId="2827177749" sldId="257"/>
            <ac:picMk id="42" creationId="{B6ACB6B1-89AB-D7D1-A678-BAF3054806BC}"/>
          </ac:picMkLst>
        </pc:picChg>
        <pc:picChg chg="add mod">
          <ac:chgData name="Anne-Marieke Aling" userId="2b378585e2a1844a" providerId="LiveId" clId="{0D717D9D-D058-4ACB-9A50-059BA4DD6EE4}" dt="2026-08-18T12:10:53.774" v="422" actId="1036"/>
          <ac:picMkLst>
            <pc:docMk/>
            <pc:sldMk cId="2827177749" sldId="257"/>
            <ac:picMk id="43" creationId="{9AE03136-D0B4-F1D3-122C-F2F8D5BE7024}"/>
          </ac:picMkLst>
        </pc:picChg>
        <pc:picChg chg="mod topLvl">
          <ac:chgData name="Anne-Marieke Aling" userId="2b378585e2a1844a" providerId="LiveId" clId="{0D717D9D-D058-4ACB-9A50-059BA4DD6EE4}" dt="2026-08-18T12:12:32.708" v="431" actId="1076"/>
          <ac:picMkLst>
            <pc:docMk/>
            <pc:sldMk cId="2827177749" sldId="257"/>
            <ac:picMk id="50" creationId="{6E8CBA6D-F9C4-127F-97B3-A8A6617E7312}"/>
          </ac:picMkLst>
        </pc:picChg>
        <pc:picChg chg="mod topLvl">
          <ac:chgData name="Anne-Marieke Aling" userId="2b378585e2a1844a" providerId="LiveId" clId="{0D717D9D-D058-4ACB-9A50-059BA4DD6EE4}" dt="2026-08-18T12:12:32.708" v="431" actId="1076"/>
          <ac:picMkLst>
            <pc:docMk/>
            <pc:sldMk cId="2827177749" sldId="257"/>
            <ac:picMk id="52" creationId="{1CBF298D-94BE-580F-4A0F-54A8053EE88D}"/>
          </ac:picMkLst>
        </pc:picChg>
        <pc:picChg chg="mod">
          <ac:chgData name="Anne-Marieke Aling" userId="2b378585e2a1844a" providerId="LiveId" clId="{0D717D9D-D058-4ACB-9A50-059BA4DD6EE4}" dt="2026-08-18T12:12:28.902" v="430" actId="1076"/>
          <ac:picMkLst>
            <pc:docMk/>
            <pc:sldMk cId="2827177749" sldId="257"/>
            <ac:picMk id="56" creationId="{E433DE88-260D-82FE-5A21-A90B220DF1AC}"/>
          </ac:picMkLst>
        </pc:picChg>
        <pc:picChg chg="mod">
          <ac:chgData name="Anne-Marieke Aling" userId="2b378585e2a1844a" providerId="LiveId" clId="{0D717D9D-D058-4ACB-9A50-059BA4DD6EE4}" dt="2026-08-18T12:12:28.902" v="430" actId="1076"/>
          <ac:picMkLst>
            <pc:docMk/>
            <pc:sldMk cId="2827177749" sldId="257"/>
            <ac:picMk id="57" creationId="{F48955B7-4E47-3AB7-A4BA-B9C67DA2F18E}"/>
          </ac:picMkLst>
        </pc:picChg>
        <pc:picChg chg="mod">
          <ac:chgData name="Anne-Marieke Aling" userId="2b378585e2a1844a" providerId="LiveId" clId="{0D717D9D-D058-4ACB-9A50-059BA4DD6EE4}" dt="2026-08-18T12:10:27.710" v="400" actId="1076"/>
          <ac:picMkLst>
            <pc:docMk/>
            <pc:sldMk cId="2827177749" sldId="257"/>
            <ac:picMk id="60" creationId="{E9AD4397-4759-584D-C8F6-1AD086ADA275}"/>
          </ac:picMkLst>
        </pc:picChg>
        <pc:picChg chg="mod">
          <ac:chgData name="Anne-Marieke Aling" userId="2b378585e2a1844a" providerId="LiveId" clId="{0D717D9D-D058-4ACB-9A50-059BA4DD6EE4}" dt="2026-08-18T12:10:27.710" v="400" actId="1076"/>
          <ac:picMkLst>
            <pc:docMk/>
            <pc:sldMk cId="2827177749" sldId="257"/>
            <ac:picMk id="61" creationId="{61191188-7BFA-152E-74DB-3A28A35C34CE}"/>
          </ac:picMkLst>
        </pc:picChg>
        <pc:picChg chg="mod">
          <ac:chgData name="Anne-Marieke Aling" userId="2b378585e2a1844a" providerId="LiveId" clId="{0D717D9D-D058-4ACB-9A50-059BA4DD6EE4}" dt="2026-08-18T12:12:00.387" v="427" actId="1076"/>
          <ac:picMkLst>
            <pc:docMk/>
            <pc:sldMk cId="2827177749" sldId="257"/>
            <ac:picMk id="64" creationId="{2F274DF5-C413-DBA0-A480-EE6A71E5734F}"/>
          </ac:picMkLst>
        </pc:picChg>
        <pc:picChg chg="mod">
          <ac:chgData name="Anne-Marieke Aling" userId="2b378585e2a1844a" providerId="LiveId" clId="{0D717D9D-D058-4ACB-9A50-059BA4DD6EE4}" dt="2026-08-18T12:12:00.387" v="427" actId="1076"/>
          <ac:picMkLst>
            <pc:docMk/>
            <pc:sldMk cId="2827177749" sldId="257"/>
            <ac:picMk id="65" creationId="{C5C71B3A-D3E9-86AB-FA6E-629639AF7712}"/>
          </ac:picMkLst>
        </pc:picChg>
        <pc:picChg chg="mod">
          <ac:chgData name="Anne-Marieke Aling" userId="2b378585e2a1844a" providerId="LiveId" clId="{0D717D9D-D058-4ACB-9A50-059BA4DD6EE4}" dt="2026-08-18T12:12:39.278" v="432" actId="1076"/>
          <ac:picMkLst>
            <pc:docMk/>
            <pc:sldMk cId="2827177749" sldId="257"/>
            <ac:picMk id="68" creationId="{42783848-1229-DA5A-5CCB-5386129955D5}"/>
          </ac:picMkLst>
        </pc:picChg>
        <pc:picChg chg="mod">
          <ac:chgData name="Anne-Marieke Aling" userId="2b378585e2a1844a" providerId="LiveId" clId="{0D717D9D-D058-4ACB-9A50-059BA4DD6EE4}" dt="2026-08-18T12:12:39.278" v="432" actId="1076"/>
          <ac:picMkLst>
            <pc:docMk/>
            <pc:sldMk cId="2827177749" sldId="257"/>
            <ac:picMk id="69" creationId="{64ECEF92-F9B0-2FF9-5FC0-E7F25DB4A2F0}"/>
          </ac:picMkLst>
        </pc:picChg>
        <pc:picChg chg="mod">
          <ac:chgData name="Anne-Marieke Aling" userId="2b378585e2a1844a" providerId="LiveId" clId="{0D717D9D-D058-4ACB-9A50-059BA4DD6EE4}" dt="2026-08-18T12:12:21.302" v="429" actId="1076"/>
          <ac:picMkLst>
            <pc:docMk/>
            <pc:sldMk cId="2827177749" sldId="257"/>
            <ac:picMk id="72" creationId="{6B523308-08F9-28CE-C24D-161B3246B02F}"/>
          </ac:picMkLst>
        </pc:picChg>
        <pc:picChg chg="mod">
          <ac:chgData name="Anne-Marieke Aling" userId="2b378585e2a1844a" providerId="LiveId" clId="{0D717D9D-D058-4ACB-9A50-059BA4DD6EE4}" dt="2026-08-18T12:12:21.302" v="429" actId="1076"/>
          <ac:picMkLst>
            <pc:docMk/>
            <pc:sldMk cId="2827177749" sldId="257"/>
            <ac:picMk id="73" creationId="{4A80440A-CF6C-4BA9-963B-62B74DF1F7CD}"/>
          </ac:picMkLst>
        </pc:picChg>
        <pc:picChg chg="mod">
          <ac:chgData name="Anne-Marieke Aling" userId="2b378585e2a1844a" providerId="LiveId" clId="{0D717D9D-D058-4ACB-9A50-059BA4DD6EE4}" dt="2026-08-18T12:12:51.656" v="434" actId="1076"/>
          <ac:picMkLst>
            <pc:docMk/>
            <pc:sldMk cId="2827177749" sldId="257"/>
            <ac:picMk id="76" creationId="{02DEA8E7-7F6A-3633-B6FF-A7938C7E3C80}"/>
          </ac:picMkLst>
        </pc:picChg>
        <pc:picChg chg="mod">
          <ac:chgData name="Anne-Marieke Aling" userId="2b378585e2a1844a" providerId="LiveId" clId="{0D717D9D-D058-4ACB-9A50-059BA4DD6EE4}" dt="2026-08-18T12:12:51.656" v="434" actId="1076"/>
          <ac:picMkLst>
            <pc:docMk/>
            <pc:sldMk cId="2827177749" sldId="257"/>
            <ac:picMk id="77" creationId="{3CC7E097-CA6A-A45C-164A-9E075DAA54C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10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38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339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18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88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26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044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55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527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043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777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272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microsoft.com/office/2007/relationships/hdphoto" Target="../media/hdphoto6.wdp"/><Relationship Id="rId3" Type="http://schemas.microsoft.com/office/2007/relationships/hdphoto" Target="../media/hdphoto1.wdp"/><Relationship Id="rId21" Type="http://schemas.openxmlformats.org/officeDocument/2006/relationships/image" Target="../media/image1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1.png"/><Relationship Id="rId20" Type="http://schemas.microsoft.com/office/2007/relationships/hdphoto" Target="../media/hdphoto7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135C556-4CE2-F754-5B5C-9B7C964411F8}"/>
              </a:ext>
            </a:extLst>
          </p:cNvPr>
          <p:cNvSpPr txBox="1">
            <a:spLocks/>
          </p:cNvSpPr>
          <p:nvPr/>
        </p:nvSpPr>
        <p:spPr>
          <a:xfrm>
            <a:off x="518635" y="1186222"/>
            <a:ext cx="5389775" cy="8965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br>
              <a:rPr lang="nl-NL" sz="3200" b="1" dirty="0">
                <a:solidFill>
                  <a:srgbClr val="00582C"/>
                </a:solidFill>
                <a:latin typeface="Aptos" panose="020B0004020202020204" pitchFamily="34" charset="0"/>
              </a:rPr>
            </a:br>
            <a:br>
              <a:rPr lang="nl-NL" sz="3200" dirty="0">
                <a:solidFill>
                  <a:srgbClr val="00582C"/>
                </a:solidFill>
                <a:latin typeface="Aptos" panose="020B0004020202020204" pitchFamily="34" charset="0"/>
              </a:rPr>
            </a:br>
            <a:r>
              <a:rPr lang="nl-NL" sz="3200" b="1" dirty="0">
                <a:solidFill>
                  <a:srgbClr val="00582C"/>
                </a:solidFill>
                <a:latin typeface="Aptos" panose="020B0004020202020204" pitchFamily="34" charset="0"/>
              </a:rPr>
              <a:t>BESPREEKKAART #1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F8FAAA90-5864-FA45-33B3-50DECB77DF6A}"/>
              </a:ext>
            </a:extLst>
          </p:cNvPr>
          <p:cNvCxnSpPr>
            <a:cxnSpLocks/>
          </p:cNvCxnSpPr>
          <p:nvPr/>
        </p:nvCxnSpPr>
        <p:spPr>
          <a:xfrm>
            <a:off x="638049" y="3269112"/>
            <a:ext cx="0" cy="89606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B871B6CB-3B98-EA44-4FA7-11D4188C6FCD}"/>
              </a:ext>
            </a:extLst>
          </p:cNvPr>
          <p:cNvSpPr/>
          <p:nvPr/>
        </p:nvSpPr>
        <p:spPr>
          <a:xfrm>
            <a:off x="377162" y="2146681"/>
            <a:ext cx="6127084" cy="1528287"/>
          </a:xfrm>
          <a:prstGeom prst="roundRect">
            <a:avLst>
              <a:gd name="adj" fmla="val 7563"/>
            </a:avLst>
          </a:prstGeom>
          <a:solidFill>
            <a:srgbClr val="F4F4F4"/>
          </a:solidFill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atin typeface="Aptos" panose="020B0004020202020204" pitchFamily="34" charset="0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D5AC62F0-FA49-6069-C2EC-CE0E5BF4297A}"/>
              </a:ext>
            </a:extLst>
          </p:cNvPr>
          <p:cNvSpPr txBox="1"/>
          <p:nvPr/>
        </p:nvSpPr>
        <p:spPr>
          <a:xfrm>
            <a:off x="475488" y="1938093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E8577413-0171-1240-375D-87B5A6E0721E}"/>
              </a:ext>
            </a:extLst>
          </p:cNvPr>
          <p:cNvSpPr txBox="1"/>
          <p:nvPr/>
        </p:nvSpPr>
        <p:spPr>
          <a:xfrm>
            <a:off x="565753" y="2271642"/>
            <a:ext cx="574446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00582C"/>
                </a:solidFill>
                <a:latin typeface="Aptos" panose="020B0004020202020204" pitchFamily="34" charset="0"/>
              </a:rPr>
              <a:t>Vraag</a:t>
            </a:r>
            <a:br>
              <a:rPr lang="nl-NL" sz="800" b="1" dirty="0">
                <a:solidFill>
                  <a:srgbClr val="00582C"/>
                </a:solidFill>
                <a:latin typeface="Aptos" panose="020B0004020202020204" pitchFamily="34" charset="0"/>
              </a:rPr>
            </a:br>
            <a:endParaRPr lang="nl-NL" sz="800" b="1" dirty="0">
              <a:solidFill>
                <a:srgbClr val="00582C"/>
              </a:solidFill>
              <a:latin typeface="Aptos" panose="020B0004020202020204" pitchFamily="34" charset="0"/>
            </a:endParaRPr>
          </a:p>
          <a:p>
            <a:r>
              <a:rPr lang="nl-NL" sz="1600" dirty="0">
                <a:latin typeface="Aptos" panose="020B0004020202020204" pitchFamily="34" charset="0"/>
              </a:rPr>
              <a:t>In welk van onderstaande situaties is het dragen van handschoenen niet geïndiceerd / draag je geen handschoenen?</a:t>
            </a:r>
          </a:p>
          <a:p>
            <a:br>
              <a:rPr lang="nl-NL" dirty="0">
                <a:latin typeface="Aptos" panose="020B0004020202020204" pitchFamily="34" charset="0"/>
              </a:rPr>
            </a:br>
            <a:endParaRPr lang="nl-NL" dirty="0">
              <a:latin typeface="Aptos" panose="020B0004020202020204" pitchFamily="34" charset="0"/>
            </a:endParaRP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1A0F277F-FDE7-A057-6434-181D4BFA8E46}"/>
              </a:ext>
            </a:extLst>
          </p:cNvPr>
          <p:cNvSpPr txBox="1"/>
          <p:nvPr/>
        </p:nvSpPr>
        <p:spPr>
          <a:xfrm>
            <a:off x="4048105" y="187692"/>
            <a:ext cx="2422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nl-NL" sz="1600" dirty="0">
                <a:latin typeface="Aptos" panose="020B0004020202020204" pitchFamily="34" charset="0"/>
              </a:rPr>
            </a:br>
            <a:br>
              <a:rPr lang="nl-NL" sz="1600" dirty="0">
                <a:solidFill>
                  <a:srgbClr val="00582C"/>
                </a:solidFill>
                <a:latin typeface="Aptos" panose="020B0004020202020204" pitchFamily="34" charset="0"/>
              </a:rPr>
            </a:br>
            <a:r>
              <a:rPr lang="nl-NL" sz="1600" dirty="0">
                <a:solidFill>
                  <a:srgbClr val="00582C"/>
                </a:solidFill>
                <a:latin typeface="Aptos" panose="020B0004020202020204" pitchFamily="34" charset="0"/>
              </a:rPr>
              <a:t>Handschoenen in de zorg</a:t>
            </a:r>
          </a:p>
        </p:txBody>
      </p:sp>
      <p:pic>
        <p:nvPicPr>
          <p:cNvPr id="4" name="Afbeelding 3" descr="Afbeelding met tekst, logo, Lettertype, Graphics&#10;&#10;Door AI gegenereerde inhoud is mogelijk onjuist.">
            <a:extLst>
              <a:ext uri="{FF2B5EF4-FFF2-40B4-BE49-F238E27FC236}">
                <a16:creationId xmlns:a16="http://schemas.microsoft.com/office/drawing/2014/main" id="{C746BCDB-0AEF-08CE-4DB0-C670DF6A7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54" y="62274"/>
            <a:ext cx="2647542" cy="1181347"/>
          </a:xfrm>
          <a:prstGeom prst="rect">
            <a:avLst/>
          </a:prstGeom>
        </p:spPr>
      </p:pic>
      <p:pic>
        <p:nvPicPr>
          <p:cNvPr id="7" name="Afbeelding 6" descr="Afbeelding met Graphics, groen, creativiteit&#10;&#10;Door AI gegenereerde inhoud is mogelijk onjuist.">
            <a:extLst>
              <a:ext uri="{FF2B5EF4-FFF2-40B4-BE49-F238E27FC236}">
                <a16:creationId xmlns:a16="http://schemas.microsoft.com/office/drawing/2014/main" id="{1DD78952-CE00-FDC7-471C-7D6F4AF810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52" b="96245" l="4698" r="97315">
                        <a14:foregroundMark x1="80537" y1="7928" x2="80537" y2="7928"/>
                        <a14:foregroundMark x1="96141" y1="4451" x2="96141" y2="4451"/>
                        <a14:foregroundMark x1="97651" y1="1252" x2="97651" y2="1252"/>
                        <a14:foregroundMark x1="13087" y1="93880" x2="13087" y2="93880"/>
                        <a14:foregroundMark x1="4698" y1="96245" x2="4698" y2="962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33" y="6068194"/>
            <a:ext cx="3080893" cy="3716715"/>
          </a:xfrm>
          <a:prstGeom prst="rect">
            <a:avLst/>
          </a:prstGeom>
        </p:spPr>
      </p:pic>
      <p:sp>
        <p:nvSpPr>
          <p:cNvPr id="59" name="Tekstvak 58">
            <a:extLst>
              <a:ext uri="{FF2B5EF4-FFF2-40B4-BE49-F238E27FC236}">
                <a16:creationId xmlns:a16="http://schemas.microsoft.com/office/drawing/2014/main" id="{6F71AC0F-1D76-EF74-C719-80192890C112}"/>
              </a:ext>
            </a:extLst>
          </p:cNvPr>
          <p:cNvSpPr txBox="1"/>
          <p:nvPr/>
        </p:nvSpPr>
        <p:spPr>
          <a:xfrm>
            <a:off x="377162" y="9397166"/>
            <a:ext cx="57647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solidFill>
                  <a:srgbClr val="00582C"/>
                </a:solidFill>
                <a:latin typeface="Aptos" panose="020B0004020202020204" pitchFamily="34" charset="0"/>
              </a:rPr>
              <a:t>GreenTeam Infectiepreventie Toolkit Handschoenen                                           </a:t>
            </a:r>
            <a:r>
              <a:rPr lang="nl-NL" sz="1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©2026 InfectionPreventionist</a:t>
            </a:r>
          </a:p>
        </p:txBody>
      </p:sp>
      <p:grpSp>
        <p:nvGrpSpPr>
          <p:cNvPr id="77" name="Groep 76">
            <a:extLst>
              <a:ext uri="{FF2B5EF4-FFF2-40B4-BE49-F238E27FC236}">
                <a16:creationId xmlns:a16="http://schemas.microsoft.com/office/drawing/2014/main" id="{7C338CCB-1ABD-702E-BC72-E4510453F588}"/>
              </a:ext>
            </a:extLst>
          </p:cNvPr>
          <p:cNvGrpSpPr/>
          <p:nvPr/>
        </p:nvGrpSpPr>
        <p:grpSpPr>
          <a:xfrm>
            <a:off x="365457" y="3913094"/>
            <a:ext cx="6236689" cy="5509113"/>
            <a:chOff x="365457" y="3913094"/>
            <a:chExt cx="6236689" cy="5509113"/>
          </a:xfrm>
        </p:grpSpPr>
        <p:sp>
          <p:nvSpPr>
            <p:cNvPr id="78" name="Rechthoek: afgeronde hoeken 77">
              <a:extLst>
                <a:ext uri="{FF2B5EF4-FFF2-40B4-BE49-F238E27FC236}">
                  <a16:creationId xmlns:a16="http://schemas.microsoft.com/office/drawing/2014/main" id="{85111109-437E-3D18-C5AC-350EC876637F}"/>
                </a:ext>
              </a:extLst>
            </p:cNvPr>
            <p:cNvSpPr/>
            <p:nvPr/>
          </p:nvSpPr>
          <p:spPr>
            <a:xfrm>
              <a:off x="365457" y="3913094"/>
              <a:ext cx="6127084" cy="5492167"/>
            </a:xfrm>
            <a:prstGeom prst="roundRect">
              <a:avLst>
                <a:gd name="adj" fmla="val 2141"/>
              </a:avLst>
            </a:prstGeom>
            <a:solidFill>
              <a:srgbClr val="F4F4F4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9" name="AutoShape 2">
              <a:extLst>
                <a:ext uri="{FF2B5EF4-FFF2-40B4-BE49-F238E27FC236}">
                  <a16:creationId xmlns:a16="http://schemas.microsoft.com/office/drawing/2014/main" id="{FCE89B4F-F3C5-54CC-2DC3-36AA616A51D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70187" y="4500889"/>
              <a:ext cx="323538" cy="323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" name="Tekstvak 79">
              <a:extLst>
                <a:ext uri="{FF2B5EF4-FFF2-40B4-BE49-F238E27FC236}">
                  <a16:creationId xmlns:a16="http://schemas.microsoft.com/office/drawing/2014/main" id="{EC8FBA68-477E-38B6-E250-741AA8A70A5C}"/>
                </a:ext>
              </a:extLst>
            </p:cNvPr>
            <p:cNvSpPr txBox="1"/>
            <p:nvPr/>
          </p:nvSpPr>
          <p:spPr>
            <a:xfrm>
              <a:off x="1718586" y="4313911"/>
              <a:ext cx="14426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opnemen van </a:t>
              </a:r>
              <a:br>
                <a:rPr lang="nl-NL" sz="1400" dirty="0"/>
              </a:br>
              <a:r>
                <a:rPr lang="nl-NL" sz="1400" dirty="0"/>
                <a:t>bloeddruk en </a:t>
              </a:r>
              <a:br>
                <a:rPr lang="nl-NL" sz="1400" dirty="0"/>
              </a:br>
              <a:r>
                <a:rPr lang="nl-NL" sz="1400" dirty="0"/>
                <a:t>temperatuur</a:t>
              </a:r>
            </a:p>
          </p:txBody>
        </p:sp>
        <p:sp>
          <p:nvSpPr>
            <p:cNvPr id="81" name="Tekstvak 80">
              <a:extLst>
                <a:ext uri="{FF2B5EF4-FFF2-40B4-BE49-F238E27FC236}">
                  <a16:creationId xmlns:a16="http://schemas.microsoft.com/office/drawing/2014/main" id="{DF699C76-59D5-BDD7-EB96-9FFB9FBE01E2}"/>
                </a:ext>
              </a:extLst>
            </p:cNvPr>
            <p:cNvSpPr txBox="1"/>
            <p:nvPr/>
          </p:nvSpPr>
          <p:spPr>
            <a:xfrm>
              <a:off x="1958642" y="6809794"/>
              <a:ext cx="1634795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400" dirty="0">
                  <a:latin typeface="-apple-system"/>
                </a:rPr>
                <a:t>T</a:t>
              </a:r>
              <a:r>
                <a:rPr lang="nl-NL" sz="1400" b="0" i="0" dirty="0">
                  <a:effectLst/>
                  <a:latin typeface="-apple-system"/>
                </a:rPr>
                <a:t>ijdens het verwisselen van niet zichtbaar verontreinigd beddengoed</a:t>
              </a:r>
              <a:endParaRPr lang="nl-NL" sz="1400" dirty="0"/>
            </a:p>
          </p:txBody>
        </p:sp>
        <p:sp>
          <p:nvSpPr>
            <p:cNvPr id="82" name="Tekstvak 81">
              <a:extLst>
                <a:ext uri="{FF2B5EF4-FFF2-40B4-BE49-F238E27FC236}">
                  <a16:creationId xmlns:a16="http://schemas.microsoft.com/office/drawing/2014/main" id="{D3F76770-2015-AFFD-AF61-72EB043DE69B}"/>
                </a:ext>
              </a:extLst>
            </p:cNvPr>
            <p:cNvSpPr txBox="1"/>
            <p:nvPr/>
          </p:nvSpPr>
          <p:spPr>
            <a:xfrm>
              <a:off x="1696669" y="5754075"/>
              <a:ext cx="16594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Tijdens het prikken van een infuus</a:t>
              </a:r>
            </a:p>
          </p:txBody>
        </p:sp>
        <p:sp>
          <p:nvSpPr>
            <p:cNvPr id="83" name="Tekstvak 82">
              <a:extLst>
                <a:ext uri="{FF2B5EF4-FFF2-40B4-BE49-F238E27FC236}">
                  <a16:creationId xmlns:a16="http://schemas.microsoft.com/office/drawing/2014/main" id="{2976E5C6-6826-1DB7-DACD-D5C35A9219A6}"/>
                </a:ext>
              </a:extLst>
            </p:cNvPr>
            <p:cNvSpPr txBox="1"/>
            <p:nvPr/>
          </p:nvSpPr>
          <p:spPr>
            <a:xfrm>
              <a:off x="5165082" y="4313911"/>
              <a:ext cx="127821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400" b="0" i="0" dirty="0">
                  <a:effectLst/>
                  <a:latin typeface="+mj-lt"/>
                </a:rPr>
                <a:t>Tijdens het vervoeren van een patiënt</a:t>
              </a:r>
              <a:endParaRPr lang="nl-NL" sz="1400" dirty="0">
                <a:latin typeface="+mj-lt"/>
              </a:endParaRPr>
            </a:p>
          </p:txBody>
        </p:sp>
        <p:sp>
          <p:nvSpPr>
            <p:cNvPr id="84" name="Tekstvak 83">
              <a:extLst>
                <a:ext uri="{FF2B5EF4-FFF2-40B4-BE49-F238E27FC236}">
                  <a16:creationId xmlns:a16="http://schemas.microsoft.com/office/drawing/2014/main" id="{5552BD51-51DF-8D2F-2684-EAF336BD1D72}"/>
                </a:ext>
              </a:extLst>
            </p:cNvPr>
            <p:cNvSpPr txBox="1"/>
            <p:nvPr/>
          </p:nvSpPr>
          <p:spPr>
            <a:xfrm>
              <a:off x="4905139" y="5754075"/>
              <a:ext cx="15020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verwisselen van een urinekatheter</a:t>
              </a:r>
            </a:p>
          </p:txBody>
        </p:sp>
        <p:sp>
          <p:nvSpPr>
            <p:cNvPr id="85" name="Tekstvak 84">
              <a:extLst>
                <a:ext uri="{FF2B5EF4-FFF2-40B4-BE49-F238E27FC236}">
                  <a16:creationId xmlns:a16="http://schemas.microsoft.com/office/drawing/2014/main" id="{EA55F078-EE5F-DC03-1175-EAA33A75D8F8}"/>
                </a:ext>
              </a:extLst>
            </p:cNvPr>
            <p:cNvSpPr txBox="1"/>
            <p:nvPr/>
          </p:nvSpPr>
          <p:spPr>
            <a:xfrm>
              <a:off x="4771424" y="6973623"/>
              <a:ext cx="1595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het verzorgen van een wond</a:t>
              </a:r>
            </a:p>
          </p:txBody>
        </p:sp>
        <p:sp>
          <p:nvSpPr>
            <p:cNvPr id="86" name="Tekstvak 85">
              <a:extLst>
                <a:ext uri="{FF2B5EF4-FFF2-40B4-BE49-F238E27FC236}">
                  <a16:creationId xmlns:a16="http://schemas.microsoft.com/office/drawing/2014/main" id="{7C50CEFC-3941-EA80-FFB2-8E6A49148336}"/>
                </a:ext>
              </a:extLst>
            </p:cNvPr>
            <p:cNvSpPr txBox="1"/>
            <p:nvPr/>
          </p:nvSpPr>
          <p:spPr>
            <a:xfrm>
              <a:off x="1721328" y="8633684"/>
              <a:ext cx="16347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400" dirty="0">
                  <a:latin typeface="-apple-system"/>
                </a:rPr>
                <a:t>Tijdens het uitdelen van eten en drinken</a:t>
              </a:r>
              <a:endParaRPr lang="nl-NL" sz="1400" dirty="0"/>
            </a:p>
          </p:txBody>
        </p:sp>
        <p:sp>
          <p:nvSpPr>
            <p:cNvPr id="87" name="Tekstvak 86">
              <a:extLst>
                <a:ext uri="{FF2B5EF4-FFF2-40B4-BE49-F238E27FC236}">
                  <a16:creationId xmlns:a16="http://schemas.microsoft.com/office/drawing/2014/main" id="{8C41514B-A20D-B0D0-F744-6C3FB4CC289A}"/>
                </a:ext>
              </a:extLst>
            </p:cNvPr>
            <p:cNvSpPr txBox="1"/>
            <p:nvPr/>
          </p:nvSpPr>
          <p:spPr>
            <a:xfrm>
              <a:off x="4949902" y="8085502"/>
              <a:ext cx="16522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opnemen telefoon of </a:t>
              </a:r>
              <a:br>
                <a:rPr lang="nl-NL" sz="1400" dirty="0"/>
              </a:br>
              <a:r>
                <a:rPr lang="nl-NL" sz="1400" dirty="0"/>
                <a:t>werken achter </a:t>
              </a:r>
              <a:br>
                <a:rPr lang="nl-NL" sz="1400" dirty="0"/>
              </a:br>
              <a:r>
                <a:rPr lang="nl-NL" sz="1400" dirty="0"/>
                <a:t>de COW</a:t>
              </a:r>
            </a:p>
          </p:txBody>
        </p:sp>
        <p:pic>
          <p:nvPicPr>
            <p:cNvPr id="88" name="Afbeelding 87">
              <a:extLst>
                <a:ext uri="{FF2B5EF4-FFF2-40B4-BE49-F238E27FC236}">
                  <a16:creationId xmlns:a16="http://schemas.microsoft.com/office/drawing/2014/main" id="{F37DF742-8B02-CDB0-0CD7-0F7B80EA1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3522" y="5469219"/>
              <a:ext cx="1829322" cy="1219548"/>
            </a:xfrm>
            <a:prstGeom prst="rect">
              <a:avLst/>
            </a:prstGeom>
          </p:spPr>
        </p:pic>
        <p:pic>
          <p:nvPicPr>
            <p:cNvPr id="89" name="Afbeelding 88">
              <a:extLst>
                <a:ext uri="{FF2B5EF4-FFF2-40B4-BE49-F238E27FC236}">
                  <a16:creationId xmlns:a16="http://schemas.microsoft.com/office/drawing/2014/main" id="{704E5E83-B995-95B5-91C6-48F6C8F86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18" y="6849787"/>
              <a:ext cx="911756" cy="833229"/>
            </a:xfrm>
            <a:prstGeom prst="rect">
              <a:avLst/>
            </a:prstGeom>
          </p:spPr>
        </p:pic>
        <p:pic>
          <p:nvPicPr>
            <p:cNvPr id="90" name="Afbeelding 89">
              <a:extLst>
                <a:ext uri="{FF2B5EF4-FFF2-40B4-BE49-F238E27FC236}">
                  <a16:creationId xmlns:a16="http://schemas.microsoft.com/office/drawing/2014/main" id="{9F60CCD5-4BEE-5416-F6ED-4907489BB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677" y="6694374"/>
              <a:ext cx="1524180" cy="1392905"/>
            </a:xfrm>
            <a:prstGeom prst="rect">
              <a:avLst/>
            </a:prstGeom>
          </p:spPr>
        </p:pic>
        <p:pic>
          <p:nvPicPr>
            <p:cNvPr id="91" name="Afbeelding 90">
              <a:extLst>
                <a:ext uri="{FF2B5EF4-FFF2-40B4-BE49-F238E27FC236}">
                  <a16:creationId xmlns:a16="http://schemas.microsoft.com/office/drawing/2014/main" id="{C8252EA3-604C-748B-4CCB-CB5726E4D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982" y="8253005"/>
              <a:ext cx="1046639" cy="1169202"/>
            </a:xfrm>
            <a:prstGeom prst="rect">
              <a:avLst/>
            </a:prstGeom>
          </p:spPr>
        </p:pic>
        <p:pic>
          <p:nvPicPr>
            <p:cNvPr id="92" name="Afbeelding 91">
              <a:extLst>
                <a:ext uri="{FF2B5EF4-FFF2-40B4-BE49-F238E27FC236}">
                  <a16:creationId xmlns:a16="http://schemas.microsoft.com/office/drawing/2014/main" id="{21A462FA-4FA3-F518-18CA-7DF6D2B2A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grayscl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674" y="5683924"/>
              <a:ext cx="1256599" cy="837732"/>
            </a:xfrm>
            <a:prstGeom prst="rect">
              <a:avLst/>
            </a:prstGeom>
          </p:spPr>
        </p:pic>
        <p:pic>
          <p:nvPicPr>
            <p:cNvPr id="93" name="Afbeelding 92">
              <a:extLst>
                <a:ext uri="{FF2B5EF4-FFF2-40B4-BE49-F238E27FC236}">
                  <a16:creationId xmlns:a16="http://schemas.microsoft.com/office/drawing/2014/main" id="{49AC341F-7DD5-70F8-C2EC-D14860A6F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53" y="3938892"/>
              <a:ext cx="1068564" cy="1602847"/>
            </a:xfrm>
            <a:prstGeom prst="rect">
              <a:avLst/>
            </a:prstGeom>
          </p:spPr>
        </p:pic>
        <p:pic>
          <p:nvPicPr>
            <p:cNvPr id="94" name="Afbeelding 93">
              <a:extLst>
                <a:ext uri="{FF2B5EF4-FFF2-40B4-BE49-F238E27FC236}">
                  <a16:creationId xmlns:a16="http://schemas.microsoft.com/office/drawing/2014/main" id="{6503CB98-15E8-EC63-DDE4-E57AF7A8E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6812" y="3981565"/>
              <a:ext cx="2231482" cy="1487654"/>
            </a:xfrm>
            <a:prstGeom prst="rect">
              <a:avLst/>
            </a:prstGeom>
          </p:spPr>
        </p:pic>
        <p:pic>
          <p:nvPicPr>
            <p:cNvPr id="95" name="Afbeelding 94">
              <a:extLst>
                <a:ext uri="{FF2B5EF4-FFF2-40B4-BE49-F238E27FC236}">
                  <a16:creationId xmlns:a16="http://schemas.microsoft.com/office/drawing/2014/main" id="{36F4ADE5-BF6E-096B-1280-91D11A77D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0187" y="7804043"/>
              <a:ext cx="2401827" cy="1601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903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5AF01AD0-1180-C0D7-9D5C-5BEBD4C43B4F}"/>
              </a:ext>
            </a:extLst>
          </p:cNvPr>
          <p:cNvSpPr txBox="1"/>
          <p:nvPr/>
        </p:nvSpPr>
        <p:spPr>
          <a:xfrm>
            <a:off x="377162" y="9397166"/>
            <a:ext cx="57647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solidFill>
                  <a:srgbClr val="00582C"/>
                </a:solidFill>
                <a:latin typeface="Aptos" panose="020B0004020202020204" pitchFamily="34" charset="0"/>
              </a:rPr>
              <a:t>GreenTeam Infectiepreventie Toolkit Handschoenen                                           </a:t>
            </a:r>
            <a:r>
              <a:rPr lang="nl-NL" sz="1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©2026 InfectionPreventionist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0975E2D1-6B0A-CFEF-3E2F-3F60A55B5377}"/>
              </a:ext>
            </a:extLst>
          </p:cNvPr>
          <p:cNvCxnSpPr>
            <a:cxnSpLocks/>
          </p:cNvCxnSpPr>
          <p:nvPr/>
        </p:nvCxnSpPr>
        <p:spPr>
          <a:xfrm>
            <a:off x="638049" y="3269112"/>
            <a:ext cx="0" cy="89606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6EFEF45B-315F-D6CD-0CD7-58BE4E9166BE}"/>
              </a:ext>
            </a:extLst>
          </p:cNvPr>
          <p:cNvSpPr/>
          <p:nvPr/>
        </p:nvSpPr>
        <p:spPr>
          <a:xfrm>
            <a:off x="377162" y="2146681"/>
            <a:ext cx="6127084" cy="1528287"/>
          </a:xfrm>
          <a:prstGeom prst="roundRect">
            <a:avLst>
              <a:gd name="adj" fmla="val 7563"/>
            </a:avLst>
          </a:prstGeom>
          <a:solidFill>
            <a:srgbClr val="F4F4F4"/>
          </a:solidFill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atin typeface="Aptos" panose="020B00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0922807-C3D2-5E87-4DA6-7FB7CD5EFC35}"/>
              </a:ext>
            </a:extLst>
          </p:cNvPr>
          <p:cNvSpPr txBox="1"/>
          <p:nvPr/>
        </p:nvSpPr>
        <p:spPr>
          <a:xfrm>
            <a:off x="475488" y="1938093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71A2CE6-A770-DC3A-6477-715C0B148076}"/>
              </a:ext>
            </a:extLst>
          </p:cNvPr>
          <p:cNvSpPr txBox="1"/>
          <p:nvPr/>
        </p:nvSpPr>
        <p:spPr>
          <a:xfrm>
            <a:off x="565753" y="2271642"/>
            <a:ext cx="574446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00582C"/>
                </a:solidFill>
                <a:latin typeface="Aptos" panose="020B0004020202020204" pitchFamily="34" charset="0"/>
              </a:rPr>
              <a:t>Antwoord</a:t>
            </a:r>
            <a:br>
              <a:rPr lang="nl-NL" sz="800" b="1" dirty="0">
                <a:solidFill>
                  <a:srgbClr val="00582C"/>
                </a:solidFill>
                <a:latin typeface="Aptos" panose="020B0004020202020204" pitchFamily="34" charset="0"/>
              </a:rPr>
            </a:br>
            <a:endParaRPr lang="nl-NL" sz="800" b="1" dirty="0">
              <a:solidFill>
                <a:srgbClr val="00582C"/>
              </a:solidFill>
              <a:latin typeface="Aptos" panose="020B0004020202020204" pitchFamily="34" charset="0"/>
            </a:endParaRPr>
          </a:p>
          <a:p>
            <a:r>
              <a:rPr lang="nl-NL" sz="1600" b="1" i="1" dirty="0">
                <a:latin typeface="Aptos" panose="020B0004020202020204" pitchFamily="34" charset="0"/>
              </a:rPr>
              <a:t>If </a:t>
            </a:r>
            <a:r>
              <a:rPr lang="nl-NL" sz="1600" b="1" i="1" dirty="0" err="1">
                <a:latin typeface="Aptos" panose="020B0004020202020204" pitchFamily="34" charset="0"/>
              </a:rPr>
              <a:t>it’s</a:t>
            </a:r>
            <a:r>
              <a:rPr lang="nl-NL" sz="1600" b="1" i="1" dirty="0">
                <a:latin typeface="Aptos" panose="020B0004020202020204" pitchFamily="34" charset="0"/>
              </a:rPr>
              <a:t> wet, </a:t>
            </a:r>
            <a:r>
              <a:rPr lang="nl-NL" sz="1600" b="1" i="1" dirty="0" err="1">
                <a:latin typeface="Aptos" panose="020B0004020202020204" pitchFamily="34" charset="0"/>
              </a:rPr>
              <a:t>sticky</a:t>
            </a:r>
            <a:r>
              <a:rPr lang="nl-NL" sz="1600" b="1" i="1" dirty="0">
                <a:latin typeface="Aptos" panose="020B0004020202020204" pitchFamily="34" charset="0"/>
              </a:rPr>
              <a:t> and </a:t>
            </a:r>
            <a:r>
              <a:rPr lang="nl-NL" sz="1600" b="1" i="1" dirty="0" err="1">
                <a:latin typeface="Aptos" panose="020B0004020202020204" pitchFamily="34" charset="0"/>
              </a:rPr>
              <a:t>not</a:t>
            </a:r>
            <a:r>
              <a:rPr lang="nl-NL" sz="1600" b="1" i="1" dirty="0">
                <a:latin typeface="Aptos" panose="020B0004020202020204" pitchFamily="34" charset="0"/>
              </a:rPr>
              <a:t> </a:t>
            </a:r>
            <a:r>
              <a:rPr lang="nl-NL" sz="1600" b="1" i="1" dirty="0" err="1">
                <a:latin typeface="Aptos" panose="020B0004020202020204" pitchFamily="34" charset="0"/>
              </a:rPr>
              <a:t>yours</a:t>
            </a:r>
            <a:r>
              <a:rPr lang="nl-NL" sz="1600" b="1" i="1" dirty="0">
                <a:latin typeface="Aptos" panose="020B0004020202020204" pitchFamily="34" charset="0"/>
              </a:rPr>
              <a:t>, </a:t>
            </a:r>
            <a:r>
              <a:rPr lang="nl-NL" sz="1600" b="1" i="1" dirty="0" err="1">
                <a:latin typeface="Aptos" panose="020B0004020202020204" pitchFamily="34" charset="0"/>
              </a:rPr>
              <a:t>use</a:t>
            </a:r>
            <a:r>
              <a:rPr lang="nl-NL" sz="1600" b="1" i="1" dirty="0">
                <a:latin typeface="Aptos" panose="020B0004020202020204" pitchFamily="34" charset="0"/>
              </a:rPr>
              <a:t> </a:t>
            </a:r>
            <a:r>
              <a:rPr lang="nl-NL" sz="1600" b="1" i="1" dirty="0" err="1">
                <a:latin typeface="Aptos" panose="020B0004020202020204" pitchFamily="34" charset="0"/>
              </a:rPr>
              <a:t>gloves</a:t>
            </a:r>
            <a:r>
              <a:rPr lang="nl-NL" sz="1600" b="1" i="1" dirty="0">
                <a:latin typeface="Aptos" panose="020B0004020202020204" pitchFamily="34" charset="0"/>
              </a:rPr>
              <a:t>! </a:t>
            </a:r>
            <a:br>
              <a:rPr lang="nl-NL" sz="1600" b="1" dirty="0">
                <a:latin typeface="Aptos" panose="020B0004020202020204" pitchFamily="34" charset="0"/>
              </a:rPr>
            </a:br>
            <a:r>
              <a:rPr lang="nl-NL" sz="1600" dirty="0">
                <a:latin typeface="Aptos" panose="020B0004020202020204" pitchFamily="34" charset="0"/>
              </a:rPr>
              <a:t>Draag geen handschoenen als er geen risico is op contact met lichaamsvloeistoffen of slijmvliezen</a:t>
            </a:r>
          </a:p>
          <a:p>
            <a:br>
              <a:rPr lang="nl-NL" dirty="0">
                <a:latin typeface="Aptos" panose="020B0004020202020204" pitchFamily="34" charset="0"/>
              </a:rPr>
            </a:br>
            <a:endParaRPr lang="nl-NL" dirty="0">
              <a:latin typeface="Aptos" panose="020B0004020202020204" pitchFamily="34" charset="0"/>
            </a:endParaRPr>
          </a:p>
        </p:txBody>
      </p:sp>
      <p:pic>
        <p:nvPicPr>
          <p:cNvPr id="11" name="Afbeelding 10" descr="Afbeelding met Graphics, groen, creativiteit&#10;&#10;Door AI gegenereerde inhoud is mogelijk onjuist.">
            <a:extLst>
              <a:ext uri="{FF2B5EF4-FFF2-40B4-BE49-F238E27FC236}">
                <a16:creationId xmlns:a16="http://schemas.microsoft.com/office/drawing/2014/main" id="{F22E1D5A-BD2F-677F-FFCE-F63DEA704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2" b="96245" l="4698" r="97315">
                        <a14:foregroundMark x1="80537" y1="7928" x2="80537" y2="7928"/>
                        <a14:foregroundMark x1="96141" y1="4451" x2="96141" y2="4451"/>
                        <a14:foregroundMark x1="97651" y1="1252" x2="97651" y2="1252"/>
                        <a14:foregroundMark x1="13087" y1="93880" x2="13087" y2="93880"/>
                        <a14:foregroundMark x1="4698" y1="96245" x2="4698" y2="962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33" y="6068194"/>
            <a:ext cx="3080893" cy="3716715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AA9F8DB8-B3F7-BD36-732B-871B8502638A}"/>
              </a:ext>
            </a:extLst>
          </p:cNvPr>
          <p:cNvSpPr txBox="1"/>
          <p:nvPr/>
        </p:nvSpPr>
        <p:spPr>
          <a:xfrm>
            <a:off x="377162" y="9397166"/>
            <a:ext cx="57647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solidFill>
                  <a:srgbClr val="00582C"/>
                </a:solidFill>
                <a:latin typeface="Aptos" panose="020B0004020202020204" pitchFamily="34" charset="0"/>
              </a:rPr>
              <a:t>GreenTeam Infectiepreventie Toolkit Handschoenen                                           </a:t>
            </a:r>
            <a:r>
              <a:rPr lang="nl-NL" sz="1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©2026 InfectionPreventionist</a:t>
            </a:r>
          </a:p>
        </p:txBody>
      </p:sp>
      <p:grpSp>
        <p:nvGrpSpPr>
          <p:cNvPr id="38" name="Groep 37">
            <a:extLst>
              <a:ext uri="{FF2B5EF4-FFF2-40B4-BE49-F238E27FC236}">
                <a16:creationId xmlns:a16="http://schemas.microsoft.com/office/drawing/2014/main" id="{2D6049C9-8957-88D1-6709-3F06DDFBE0A0}"/>
              </a:ext>
            </a:extLst>
          </p:cNvPr>
          <p:cNvGrpSpPr/>
          <p:nvPr/>
        </p:nvGrpSpPr>
        <p:grpSpPr>
          <a:xfrm>
            <a:off x="365457" y="3913094"/>
            <a:ext cx="6236689" cy="5509113"/>
            <a:chOff x="365457" y="3913094"/>
            <a:chExt cx="6236689" cy="5509113"/>
          </a:xfrm>
        </p:grpSpPr>
        <p:sp>
          <p:nvSpPr>
            <p:cNvPr id="6" name="Rechthoek: afgeronde hoeken 5">
              <a:extLst>
                <a:ext uri="{FF2B5EF4-FFF2-40B4-BE49-F238E27FC236}">
                  <a16:creationId xmlns:a16="http://schemas.microsoft.com/office/drawing/2014/main" id="{E0901E07-6EC7-C581-A4C6-CD54C8CF3338}"/>
                </a:ext>
              </a:extLst>
            </p:cNvPr>
            <p:cNvSpPr/>
            <p:nvPr/>
          </p:nvSpPr>
          <p:spPr>
            <a:xfrm>
              <a:off x="365457" y="3913094"/>
              <a:ext cx="6127084" cy="5492167"/>
            </a:xfrm>
            <a:prstGeom prst="roundRect">
              <a:avLst>
                <a:gd name="adj" fmla="val 2141"/>
              </a:avLst>
            </a:prstGeom>
            <a:solidFill>
              <a:srgbClr val="F4F4F4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3" name="AutoShape 2">
              <a:extLst>
                <a:ext uri="{FF2B5EF4-FFF2-40B4-BE49-F238E27FC236}">
                  <a16:creationId xmlns:a16="http://schemas.microsoft.com/office/drawing/2014/main" id="{E602CF65-792D-B0D7-3B87-E81012B3A2B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70187" y="4500889"/>
              <a:ext cx="323538" cy="323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F9599345-8AD6-42E0-C873-727681E62BAB}"/>
                </a:ext>
              </a:extLst>
            </p:cNvPr>
            <p:cNvSpPr txBox="1"/>
            <p:nvPr/>
          </p:nvSpPr>
          <p:spPr>
            <a:xfrm>
              <a:off x="1718586" y="4313911"/>
              <a:ext cx="14426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opnemen van </a:t>
              </a:r>
              <a:br>
                <a:rPr lang="nl-NL" sz="1400" dirty="0"/>
              </a:br>
              <a:r>
                <a:rPr lang="nl-NL" sz="1400" dirty="0"/>
                <a:t>bloeddruk en </a:t>
              </a:r>
              <a:br>
                <a:rPr lang="nl-NL" sz="1400" dirty="0"/>
              </a:br>
              <a:r>
                <a:rPr lang="nl-NL" sz="1400" dirty="0"/>
                <a:t>temperatuur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B20B56A3-C3CD-AAD7-64D8-91609F53D598}"/>
                </a:ext>
              </a:extLst>
            </p:cNvPr>
            <p:cNvSpPr txBox="1"/>
            <p:nvPr/>
          </p:nvSpPr>
          <p:spPr>
            <a:xfrm>
              <a:off x="1958642" y="6809794"/>
              <a:ext cx="1634795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400" dirty="0">
                  <a:latin typeface="-apple-system"/>
                </a:rPr>
                <a:t>T</a:t>
              </a:r>
              <a:r>
                <a:rPr lang="nl-NL" sz="1400" b="0" i="0" dirty="0">
                  <a:effectLst/>
                  <a:latin typeface="-apple-system"/>
                </a:rPr>
                <a:t>ijdens het verwisselen van niet zichtbaar verontreinigd beddengoed</a:t>
              </a:r>
              <a:endParaRPr lang="nl-NL" sz="1400" dirty="0"/>
            </a:p>
          </p:txBody>
        </p:sp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2212FFB9-4906-0F43-2443-1D60BABBDDCE}"/>
                </a:ext>
              </a:extLst>
            </p:cNvPr>
            <p:cNvSpPr txBox="1"/>
            <p:nvPr/>
          </p:nvSpPr>
          <p:spPr>
            <a:xfrm>
              <a:off x="1696669" y="5754075"/>
              <a:ext cx="16594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Tijdens het prikken van een infuus</a:t>
              </a:r>
            </a:p>
          </p:txBody>
        </p:sp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7B91D412-104E-CA73-5B2B-272AF843AAD1}"/>
                </a:ext>
              </a:extLst>
            </p:cNvPr>
            <p:cNvSpPr txBox="1"/>
            <p:nvPr/>
          </p:nvSpPr>
          <p:spPr>
            <a:xfrm>
              <a:off x="5165082" y="4313911"/>
              <a:ext cx="127821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400" b="0" i="0" dirty="0">
                  <a:effectLst/>
                  <a:latin typeface="+mj-lt"/>
                </a:rPr>
                <a:t>Tijdens het vervoeren van een patiënt</a:t>
              </a:r>
              <a:endParaRPr lang="nl-NL" sz="1400" dirty="0">
                <a:latin typeface="+mj-lt"/>
              </a:endParaRPr>
            </a:p>
          </p:txBody>
        </p:sp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469FA0FB-FA9A-B95C-836D-B136659EE4EF}"/>
                </a:ext>
              </a:extLst>
            </p:cNvPr>
            <p:cNvSpPr txBox="1"/>
            <p:nvPr/>
          </p:nvSpPr>
          <p:spPr>
            <a:xfrm>
              <a:off x="4905139" y="5754075"/>
              <a:ext cx="15020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verwisselen van een urinekatheter</a:t>
              </a:r>
            </a:p>
          </p:txBody>
        </p:sp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02890000-E4BC-4735-7E30-8A337053C609}"/>
                </a:ext>
              </a:extLst>
            </p:cNvPr>
            <p:cNvSpPr txBox="1"/>
            <p:nvPr/>
          </p:nvSpPr>
          <p:spPr>
            <a:xfrm>
              <a:off x="4771424" y="6973623"/>
              <a:ext cx="15953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het verzorgen van een wond</a:t>
              </a:r>
            </a:p>
          </p:txBody>
        </p:sp>
        <p:sp>
          <p:nvSpPr>
            <p:cNvPr id="22" name="Tekstvak 21">
              <a:extLst>
                <a:ext uri="{FF2B5EF4-FFF2-40B4-BE49-F238E27FC236}">
                  <a16:creationId xmlns:a16="http://schemas.microsoft.com/office/drawing/2014/main" id="{859435D7-811F-A5E2-12FC-2BBB85FC935F}"/>
                </a:ext>
              </a:extLst>
            </p:cNvPr>
            <p:cNvSpPr txBox="1"/>
            <p:nvPr/>
          </p:nvSpPr>
          <p:spPr>
            <a:xfrm>
              <a:off x="1721328" y="8633684"/>
              <a:ext cx="16347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400" dirty="0">
                  <a:latin typeface="-apple-system"/>
                </a:rPr>
                <a:t>Tijdens het uitdelen van eten en drinken</a:t>
              </a:r>
              <a:endParaRPr lang="nl-NL" sz="1400" dirty="0"/>
            </a:p>
          </p:txBody>
        </p:sp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7C28A426-2124-29F8-B7E5-69D4A93C5CFE}"/>
                </a:ext>
              </a:extLst>
            </p:cNvPr>
            <p:cNvSpPr txBox="1"/>
            <p:nvPr/>
          </p:nvSpPr>
          <p:spPr>
            <a:xfrm>
              <a:off x="4949902" y="8085502"/>
              <a:ext cx="16522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400" dirty="0"/>
                <a:t>Bij opnemen telefoon of </a:t>
              </a:r>
              <a:br>
                <a:rPr lang="nl-NL" sz="1400" dirty="0"/>
              </a:br>
              <a:r>
                <a:rPr lang="nl-NL" sz="1400" dirty="0"/>
                <a:t>werken achter </a:t>
              </a:r>
              <a:br>
                <a:rPr lang="nl-NL" sz="1400" dirty="0"/>
              </a:br>
              <a:r>
                <a:rPr lang="nl-NL" sz="1400" dirty="0"/>
                <a:t>de COW</a:t>
              </a:r>
            </a:p>
          </p:txBody>
        </p:sp>
        <p:pic>
          <p:nvPicPr>
            <p:cNvPr id="28" name="Afbeelding 27">
              <a:extLst>
                <a:ext uri="{FF2B5EF4-FFF2-40B4-BE49-F238E27FC236}">
                  <a16:creationId xmlns:a16="http://schemas.microsoft.com/office/drawing/2014/main" id="{356E1BBA-474B-3F19-FA85-762F7218D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3522" y="5469219"/>
              <a:ext cx="1829322" cy="1219548"/>
            </a:xfrm>
            <a:prstGeom prst="rect">
              <a:avLst/>
            </a:prstGeom>
          </p:spPr>
        </p:pic>
        <p:pic>
          <p:nvPicPr>
            <p:cNvPr id="29" name="Afbeelding 28">
              <a:extLst>
                <a:ext uri="{FF2B5EF4-FFF2-40B4-BE49-F238E27FC236}">
                  <a16:creationId xmlns:a16="http://schemas.microsoft.com/office/drawing/2014/main" id="{02C2501C-4579-B34B-9DE5-183530765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18" y="6849787"/>
              <a:ext cx="911756" cy="833229"/>
            </a:xfrm>
            <a:prstGeom prst="rect">
              <a:avLst/>
            </a:prstGeom>
          </p:spPr>
        </p:pic>
        <p:pic>
          <p:nvPicPr>
            <p:cNvPr id="30" name="Afbeelding 29">
              <a:extLst>
                <a:ext uri="{FF2B5EF4-FFF2-40B4-BE49-F238E27FC236}">
                  <a16:creationId xmlns:a16="http://schemas.microsoft.com/office/drawing/2014/main" id="{22D7F28B-7350-738D-D823-4CDF26F2C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677" y="6694374"/>
              <a:ext cx="1524180" cy="1392905"/>
            </a:xfrm>
            <a:prstGeom prst="rect">
              <a:avLst/>
            </a:prstGeom>
          </p:spPr>
        </p:pic>
        <p:pic>
          <p:nvPicPr>
            <p:cNvPr id="31" name="Afbeelding 30">
              <a:extLst>
                <a:ext uri="{FF2B5EF4-FFF2-40B4-BE49-F238E27FC236}">
                  <a16:creationId xmlns:a16="http://schemas.microsoft.com/office/drawing/2014/main" id="{882E306E-174B-C7B6-9C79-0E8F09F52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grayscl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982" y="8253005"/>
              <a:ext cx="1046639" cy="1169202"/>
            </a:xfrm>
            <a:prstGeom prst="rect">
              <a:avLst/>
            </a:prstGeom>
          </p:spPr>
        </p:pic>
        <p:pic>
          <p:nvPicPr>
            <p:cNvPr id="32" name="Afbeelding 31">
              <a:extLst>
                <a:ext uri="{FF2B5EF4-FFF2-40B4-BE49-F238E27FC236}">
                  <a16:creationId xmlns:a16="http://schemas.microsoft.com/office/drawing/2014/main" id="{65787D95-B0E1-B449-D8C4-4DC036DE7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grayscl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674" y="5683924"/>
              <a:ext cx="1256599" cy="837732"/>
            </a:xfrm>
            <a:prstGeom prst="rect">
              <a:avLst/>
            </a:prstGeom>
          </p:spPr>
        </p:pic>
        <p:pic>
          <p:nvPicPr>
            <p:cNvPr id="33" name="Afbeelding 32">
              <a:extLst>
                <a:ext uri="{FF2B5EF4-FFF2-40B4-BE49-F238E27FC236}">
                  <a16:creationId xmlns:a16="http://schemas.microsoft.com/office/drawing/2014/main" id="{BA121228-1421-27FB-BD5E-9466792C1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53" y="3938892"/>
              <a:ext cx="1068564" cy="1602847"/>
            </a:xfrm>
            <a:prstGeom prst="rect">
              <a:avLst/>
            </a:prstGeom>
          </p:spPr>
        </p:pic>
        <p:pic>
          <p:nvPicPr>
            <p:cNvPr id="35" name="Afbeelding 34">
              <a:extLst>
                <a:ext uri="{FF2B5EF4-FFF2-40B4-BE49-F238E27FC236}">
                  <a16:creationId xmlns:a16="http://schemas.microsoft.com/office/drawing/2014/main" id="{A2CAAF3A-2A9C-2B34-E8A9-142DBE091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6812" y="3981565"/>
              <a:ext cx="2231482" cy="1487654"/>
            </a:xfrm>
            <a:prstGeom prst="rect">
              <a:avLst/>
            </a:prstGeom>
          </p:spPr>
        </p:pic>
        <p:pic>
          <p:nvPicPr>
            <p:cNvPr id="37" name="Afbeelding 36">
              <a:extLst>
                <a:ext uri="{FF2B5EF4-FFF2-40B4-BE49-F238E27FC236}">
                  <a16:creationId xmlns:a16="http://schemas.microsoft.com/office/drawing/2014/main" id="{CF0BA72A-3D40-BA3D-DD1B-6C9F1ED19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0187" y="7804043"/>
              <a:ext cx="2401827" cy="1601218"/>
            </a:xfrm>
            <a:prstGeom prst="rect">
              <a:avLst/>
            </a:prstGeom>
          </p:spPr>
        </p:pic>
      </p:grpSp>
      <p:grpSp>
        <p:nvGrpSpPr>
          <p:cNvPr id="47" name="Groep 46">
            <a:extLst>
              <a:ext uri="{FF2B5EF4-FFF2-40B4-BE49-F238E27FC236}">
                <a16:creationId xmlns:a16="http://schemas.microsoft.com/office/drawing/2014/main" id="{E3F3F879-FF15-00D5-E1D8-763865182275}"/>
              </a:ext>
            </a:extLst>
          </p:cNvPr>
          <p:cNvGrpSpPr/>
          <p:nvPr/>
        </p:nvGrpSpPr>
        <p:grpSpPr>
          <a:xfrm>
            <a:off x="1040016" y="5765490"/>
            <a:ext cx="889976" cy="717580"/>
            <a:chOff x="-1425273" y="6352933"/>
            <a:chExt cx="889976" cy="717580"/>
          </a:xfrm>
        </p:grpSpPr>
        <p:sp>
          <p:nvSpPr>
            <p:cNvPr id="41" name="Rechthoek: afgeronde hoeken 40">
              <a:extLst>
                <a:ext uri="{FF2B5EF4-FFF2-40B4-BE49-F238E27FC236}">
                  <a16:creationId xmlns:a16="http://schemas.microsoft.com/office/drawing/2014/main" id="{1CD96D8B-DE5C-74A5-62E8-40FEEC7A2C4D}"/>
                </a:ext>
              </a:extLst>
            </p:cNvPr>
            <p:cNvSpPr/>
            <p:nvPr/>
          </p:nvSpPr>
          <p:spPr>
            <a:xfrm>
              <a:off x="-1366307" y="6352933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42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B6ACB6B1-89AB-D7D1-A678-BAF3054806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1257124" y="6450278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43" name="Picture 2" descr="Groen vinkje voor beide Zeeuwse ziekenhuizen | Zeeland | AD.nl">
              <a:extLst>
                <a:ext uri="{FF2B5EF4-FFF2-40B4-BE49-F238E27FC236}">
                  <a16:creationId xmlns:a16="http://schemas.microsoft.com/office/drawing/2014/main" id="{9AE03136-D0B4-F1D3-122C-F2F8D5BE70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3175" b="90000" l="10000" r="90000">
                          <a14:foregroundMark x1="59000" y1="9683" x2="64000" y2="3175"/>
                          <a14:foregroundMark x1="64000" y1="3175" x2="60000" y2="10000"/>
                          <a14:foregroundMark x1="60000" y1="10000" x2="59583" y2="10000"/>
                          <a14:foregroundMark x1="59167" y1="9365" x2="61417" y2="63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5273" y="6603276"/>
              <a:ext cx="889976" cy="467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ep 52">
            <a:extLst>
              <a:ext uri="{FF2B5EF4-FFF2-40B4-BE49-F238E27FC236}">
                <a16:creationId xmlns:a16="http://schemas.microsoft.com/office/drawing/2014/main" id="{85AD9B7F-BD74-2C14-A35D-AC28E36DD808}"/>
              </a:ext>
            </a:extLst>
          </p:cNvPr>
          <p:cNvGrpSpPr/>
          <p:nvPr/>
        </p:nvGrpSpPr>
        <p:grpSpPr>
          <a:xfrm>
            <a:off x="747825" y="4403342"/>
            <a:ext cx="624716" cy="634139"/>
            <a:chOff x="-2228776" y="4824427"/>
            <a:chExt cx="624716" cy="634139"/>
          </a:xfrm>
        </p:grpSpPr>
        <p:sp>
          <p:nvSpPr>
            <p:cNvPr id="51" name="Rechthoek: afgeronde hoeken 50">
              <a:extLst>
                <a:ext uri="{FF2B5EF4-FFF2-40B4-BE49-F238E27FC236}">
                  <a16:creationId xmlns:a16="http://schemas.microsoft.com/office/drawing/2014/main" id="{6F8E6B3D-D85E-7DB6-19FA-72EA8C728DB0}"/>
                </a:ext>
              </a:extLst>
            </p:cNvPr>
            <p:cNvSpPr/>
            <p:nvPr/>
          </p:nvSpPr>
          <p:spPr>
            <a:xfrm>
              <a:off x="-2228776" y="4824427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52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1CBF298D-94BE-580F-4A0F-54A8053EE8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2119593" y="4921772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0" name="Picture 4" descr="Verkeerd Kruis Geïsoleerd Symbool Royalty-Vrije Foto, Plaatjes, Beelden En  Stock Fotografie. Image 100139212.">
              <a:extLst>
                <a:ext uri="{FF2B5EF4-FFF2-40B4-BE49-F238E27FC236}">
                  <a16:creationId xmlns:a16="http://schemas.microsoft.com/office/drawing/2014/main" id="{6E8CBA6D-F9C4-127F-97B3-A8A6617E7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61401" y="4986022"/>
              <a:ext cx="525049" cy="4725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Groep 53">
            <a:extLst>
              <a:ext uri="{FF2B5EF4-FFF2-40B4-BE49-F238E27FC236}">
                <a16:creationId xmlns:a16="http://schemas.microsoft.com/office/drawing/2014/main" id="{BC495541-75F5-95EE-A6CF-55E00CF9EE4C}"/>
              </a:ext>
            </a:extLst>
          </p:cNvPr>
          <p:cNvGrpSpPr/>
          <p:nvPr/>
        </p:nvGrpSpPr>
        <p:grpSpPr>
          <a:xfrm>
            <a:off x="910804" y="6979415"/>
            <a:ext cx="624716" cy="634139"/>
            <a:chOff x="-2228776" y="4824427"/>
            <a:chExt cx="624716" cy="634139"/>
          </a:xfrm>
        </p:grpSpPr>
        <p:sp>
          <p:nvSpPr>
            <p:cNvPr id="55" name="Rechthoek: afgeronde hoeken 54">
              <a:extLst>
                <a:ext uri="{FF2B5EF4-FFF2-40B4-BE49-F238E27FC236}">
                  <a16:creationId xmlns:a16="http://schemas.microsoft.com/office/drawing/2014/main" id="{7969F647-1E07-797B-C2DF-0195E1C60FA3}"/>
                </a:ext>
              </a:extLst>
            </p:cNvPr>
            <p:cNvSpPr/>
            <p:nvPr/>
          </p:nvSpPr>
          <p:spPr>
            <a:xfrm>
              <a:off x="-2228776" y="4824427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56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E433DE88-260D-82FE-5A21-A90B220DF1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2119593" y="4921772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7" name="Picture 4" descr="Verkeerd Kruis Geïsoleerd Symbool Royalty-Vrije Foto, Plaatjes, Beelden En  Stock Fotografie. Image 100139212.">
              <a:extLst>
                <a:ext uri="{FF2B5EF4-FFF2-40B4-BE49-F238E27FC236}">
                  <a16:creationId xmlns:a16="http://schemas.microsoft.com/office/drawing/2014/main" id="{F48955B7-4E47-3AB7-A4BA-B9C67DA2F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61401" y="4986022"/>
              <a:ext cx="525049" cy="4725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ep 57">
            <a:extLst>
              <a:ext uri="{FF2B5EF4-FFF2-40B4-BE49-F238E27FC236}">
                <a16:creationId xmlns:a16="http://schemas.microsoft.com/office/drawing/2014/main" id="{A23939B3-FD5B-E937-93A7-D2B057C42CE4}"/>
              </a:ext>
            </a:extLst>
          </p:cNvPr>
          <p:cNvGrpSpPr/>
          <p:nvPr/>
        </p:nvGrpSpPr>
        <p:grpSpPr>
          <a:xfrm>
            <a:off x="1124098" y="8573116"/>
            <a:ext cx="624716" cy="634139"/>
            <a:chOff x="-2228776" y="4824427"/>
            <a:chExt cx="624716" cy="634139"/>
          </a:xfrm>
        </p:grpSpPr>
        <p:sp>
          <p:nvSpPr>
            <p:cNvPr id="59" name="Rechthoek: afgeronde hoeken 58">
              <a:extLst>
                <a:ext uri="{FF2B5EF4-FFF2-40B4-BE49-F238E27FC236}">
                  <a16:creationId xmlns:a16="http://schemas.microsoft.com/office/drawing/2014/main" id="{9C7F0042-7156-C1EA-B634-EFAF8B9E0A59}"/>
                </a:ext>
              </a:extLst>
            </p:cNvPr>
            <p:cNvSpPr/>
            <p:nvPr/>
          </p:nvSpPr>
          <p:spPr>
            <a:xfrm>
              <a:off x="-2228776" y="4824427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60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E9AD4397-4759-584D-C8F6-1AD086ADA2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2119593" y="4921772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61" name="Picture 4" descr="Verkeerd Kruis Geïsoleerd Symbool Royalty-Vrije Foto, Plaatjes, Beelden En  Stock Fotografie. Image 100139212.">
              <a:extLst>
                <a:ext uri="{FF2B5EF4-FFF2-40B4-BE49-F238E27FC236}">
                  <a16:creationId xmlns:a16="http://schemas.microsoft.com/office/drawing/2014/main" id="{61191188-7BFA-152E-74DB-3A28A35C34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61401" y="4986022"/>
              <a:ext cx="525049" cy="4725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ep 61">
            <a:extLst>
              <a:ext uri="{FF2B5EF4-FFF2-40B4-BE49-F238E27FC236}">
                <a16:creationId xmlns:a16="http://schemas.microsoft.com/office/drawing/2014/main" id="{E67DD765-660E-16A4-CFE6-026E554BF473}"/>
              </a:ext>
            </a:extLst>
          </p:cNvPr>
          <p:cNvGrpSpPr/>
          <p:nvPr/>
        </p:nvGrpSpPr>
        <p:grpSpPr>
          <a:xfrm>
            <a:off x="4223261" y="5766555"/>
            <a:ext cx="889976" cy="717580"/>
            <a:chOff x="-1425273" y="6352933"/>
            <a:chExt cx="889976" cy="717580"/>
          </a:xfrm>
        </p:grpSpPr>
        <p:sp>
          <p:nvSpPr>
            <p:cNvPr id="63" name="Rechthoek: afgeronde hoeken 62">
              <a:extLst>
                <a:ext uri="{FF2B5EF4-FFF2-40B4-BE49-F238E27FC236}">
                  <a16:creationId xmlns:a16="http://schemas.microsoft.com/office/drawing/2014/main" id="{537EA936-E218-44A8-CF45-95A2351D21D8}"/>
                </a:ext>
              </a:extLst>
            </p:cNvPr>
            <p:cNvSpPr/>
            <p:nvPr/>
          </p:nvSpPr>
          <p:spPr>
            <a:xfrm>
              <a:off x="-1366307" y="6352933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64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2F274DF5-C413-DBA0-A480-EE6A71E573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1257124" y="6450278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65" name="Picture 2" descr="Groen vinkje voor beide Zeeuwse ziekenhuizen | Zeeland | AD.nl">
              <a:extLst>
                <a:ext uri="{FF2B5EF4-FFF2-40B4-BE49-F238E27FC236}">
                  <a16:creationId xmlns:a16="http://schemas.microsoft.com/office/drawing/2014/main" id="{C5C71B3A-D3E9-86AB-FA6E-629639AF7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3175" b="90000" l="10000" r="90000">
                          <a14:foregroundMark x1="59000" y1="9683" x2="64000" y2="3175"/>
                          <a14:foregroundMark x1="64000" y1="3175" x2="60000" y2="10000"/>
                          <a14:foregroundMark x1="60000" y1="10000" x2="59583" y2="10000"/>
                          <a14:foregroundMark x1="59167" y1="9365" x2="61417" y2="63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5273" y="6603276"/>
              <a:ext cx="889976" cy="467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6" name="Groep 65">
            <a:extLst>
              <a:ext uri="{FF2B5EF4-FFF2-40B4-BE49-F238E27FC236}">
                <a16:creationId xmlns:a16="http://schemas.microsoft.com/office/drawing/2014/main" id="{7B73ABD9-3A17-3C13-8FEF-A404316B1BB3}"/>
              </a:ext>
            </a:extLst>
          </p:cNvPr>
          <p:cNvGrpSpPr/>
          <p:nvPr/>
        </p:nvGrpSpPr>
        <p:grpSpPr>
          <a:xfrm>
            <a:off x="3656563" y="4268177"/>
            <a:ext cx="624716" cy="634139"/>
            <a:chOff x="-2228776" y="4824427"/>
            <a:chExt cx="624716" cy="634139"/>
          </a:xfrm>
        </p:grpSpPr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67E56083-BC9E-7457-C810-9756A657E8CD}"/>
                </a:ext>
              </a:extLst>
            </p:cNvPr>
            <p:cNvSpPr/>
            <p:nvPr/>
          </p:nvSpPr>
          <p:spPr>
            <a:xfrm>
              <a:off x="-2228776" y="4824427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68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42783848-1229-DA5A-5CCB-5386129955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2119593" y="4921772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69" name="Picture 4" descr="Verkeerd Kruis Geïsoleerd Symbool Royalty-Vrije Foto, Plaatjes, Beelden En  Stock Fotografie. Image 100139212.">
              <a:extLst>
                <a:ext uri="{FF2B5EF4-FFF2-40B4-BE49-F238E27FC236}">
                  <a16:creationId xmlns:a16="http://schemas.microsoft.com/office/drawing/2014/main" id="{64ECEF92-F9B0-2FF9-5FC0-E7F25DB4A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61401" y="4986022"/>
              <a:ext cx="525049" cy="4725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Groep 69">
            <a:extLst>
              <a:ext uri="{FF2B5EF4-FFF2-40B4-BE49-F238E27FC236}">
                <a16:creationId xmlns:a16="http://schemas.microsoft.com/office/drawing/2014/main" id="{3663D849-0951-98E1-B5F3-DF8B974DED61}"/>
              </a:ext>
            </a:extLst>
          </p:cNvPr>
          <p:cNvGrpSpPr/>
          <p:nvPr/>
        </p:nvGrpSpPr>
        <p:grpSpPr>
          <a:xfrm>
            <a:off x="3562623" y="6896977"/>
            <a:ext cx="889976" cy="717580"/>
            <a:chOff x="-1425273" y="6352933"/>
            <a:chExt cx="889976" cy="717580"/>
          </a:xfrm>
        </p:grpSpPr>
        <p:sp>
          <p:nvSpPr>
            <p:cNvPr id="71" name="Rechthoek: afgeronde hoeken 70">
              <a:extLst>
                <a:ext uri="{FF2B5EF4-FFF2-40B4-BE49-F238E27FC236}">
                  <a16:creationId xmlns:a16="http://schemas.microsoft.com/office/drawing/2014/main" id="{E1EF4867-4823-07D0-C974-A4CB6F1D98EA}"/>
                </a:ext>
              </a:extLst>
            </p:cNvPr>
            <p:cNvSpPr/>
            <p:nvPr/>
          </p:nvSpPr>
          <p:spPr>
            <a:xfrm>
              <a:off x="-1366307" y="6352933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72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6B523308-08F9-28CE-C24D-161B3246B0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1257124" y="6450278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73" name="Picture 2" descr="Groen vinkje voor beide Zeeuwse ziekenhuizen | Zeeland | AD.nl">
              <a:extLst>
                <a:ext uri="{FF2B5EF4-FFF2-40B4-BE49-F238E27FC236}">
                  <a16:creationId xmlns:a16="http://schemas.microsoft.com/office/drawing/2014/main" id="{4A80440A-CF6C-4BA9-963B-62B74DF1F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3175" b="90000" l="10000" r="90000">
                          <a14:foregroundMark x1="59000" y1="9683" x2="64000" y2="3175"/>
                          <a14:foregroundMark x1="64000" y1="3175" x2="60000" y2="10000"/>
                          <a14:foregroundMark x1="60000" y1="10000" x2="59583" y2="10000"/>
                          <a14:foregroundMark x1="59167" y1="9365" x2="61417" y2="63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5273" y="6603276"/>
              <a:ext cx="889976" cy="467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" name="Groep 73">
            <a:extLst>
              <a:ext uri="{FF2B5EF4-FFF2-40B4-BE49-F238E27FC236}">
                <a16:creationId xmlns:a16="http://schemas.microsoft.com/office/drawing/2014/main" id="{AAF10C2A-1B1A-47E1-2285-0334DE6247F8}"/>
              </a:ext>
            </a:extLst>
          </p:cNvPr>
          <p:cNvGrpSpPr/>
          <p:nvPr/>
        </p:nvGrpSpPr>
        <p:grpSpPr>
          <a:xfrm>
            <a:off x="4007147" y="8156723"/>
            <a:ext cx="624716" cy="634139"/>
            <a:chOff x="-2228776" y="4824427"/>
            <a:chExt cx="624716" cy="634139"/>
          </a:xfrm>
        </p:grpSpPr>
        <p:sp>
          <p:nvSpPr>
            <p:cNvPr id="75" name="Rechthoek: afgeronde hoeken 74">
              <a:extLst>
                <a:ext uri="{FF2B5EF4-FFF2-40B4-BE49-F238E27FC236}">
                  <a16:creationId xmlns:a16="http://schemas.microsoft.com/office/drawing/2014/main" id="{41081661-32A2-9B56-12BA-7841F3E42ACD}"/>
                </a:ext>
              </a:extLst>
            </p:cNvPr>
            <p:cNvSpPr/>
            <p:nvPr/>
          </p:nvSpPr>
          <p:spPr>
            <a:xfrm>
              <a:off x="-2228776" y="4824427"/>
              <a:ext cx="624716" cy="6206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 dirty="0"/>
            </a:p>
          </p:txBody>
        </p:sp>
        <p:pic>
          <p:nvPicPr>
            <p:cNvPr id="76" name="Picture 4" descr="1,152 Rubber Gloves Drawing Illustrations &amp; Clip Art - iStock">
              <a:extLst>
                <a:ext uri="{FF2B5EF4-FFF2-40B4-BE49-F238E27FC236}">
                  <a16:creationId xmlns:a16="http://schemas.microsoft.com/office/drawing/2014/main" id="{02DEA8E7-7F6A-3633-B6FF-A7938C7E3C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86" t="14331" r="15599" b="13200"/>
            <a:stretch/>
          </p:blipFill>
          <p:spPr bwMode="auto">
            <a:xfrm>
              <a:off x="-2119593" y="4921772"/>
              <a:ext cx="405671" cy="434102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77" name="Picture 4" descr="Verkeerd Kruis Geïsoleerd Symbool Royalty-Vrije Foto, Plaatjes, Beelden En  Stock Fotografie. Image 100139212.">
              <a:extLst>
                <a:ext uri="{FF2B5EF4-FFF2-40B4-BE49-F238E27FC236}">
                  <a16:creationId xmlns:a16="http://schemas.microsoft.com/office/drawing/2014/main" id="{3CC7E097-CA6A-A45C-164A-9E075DAA5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61401" y="4986022"/>
              <a:ext cx="525049" cy="4725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Afbeelding 2" descr="Afbeelding met tekst, logo, Lettertype, Graphics&#10;&#10;Door AI gegenereerde inhoud is mogelijk onjuist.">
            <a:extLst>
              <a:ext uri="{FF2B5EF4-FFF2-40B4-BE49-F238E27FC236}">
                <a16:creationId xmlns:a16="http://schemas.microsoft.com/office/drawing/2014/main" id="{03AAA62C-8D3A-5BAF-C37B-E19D02CCABB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54" y="62274"/>
            <a:ext cx="2647542" cy="11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77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197</Words>
  <Application>Microsoft Office PowerPoint</Application>
  <PresentationFormat>A4 (210 x 297 mm)</PresentationFormat>
  <Paragraphs>29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-apple-system</vt:lpstr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</vt:vector>
  </TitlesOfParts>
  <Company>Noordwest Ziekenhuisgroep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Aling, Anne-Marieke</dc:creator>
  <cp:lastModifiedBy>Anne-Marieke Aling</cp:lastModifiedBy>
  <cp:revision>27</cp:revision>
  <dcterms:created xsi:type="dcterms:W3CDTF">2023-05-16T13:58:24Z</dcterms:created>
  <dcterms:modified xsi:type="dcterms:W3CDTF">2026-08-22T11:59:46Z</dcterms:modified>
</cp:coreProperties>
</file>